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6743b535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6743b535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6743b535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06743b535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6743b535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6743b535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6743b535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06743b535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6743b535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6743b535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6743b535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6743b535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6743b535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6743b535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6743b535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6743b535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6743b53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6743b53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6743b535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6743b535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6743b53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6743b5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6743b535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6743b535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6743b535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6743b535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6743b535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6743b535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6743b535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6743b535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6743b535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6743b535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6743b535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6743b535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6743b535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06743b535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6743b535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6743b535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6743b535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6743b535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6743b535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06743b535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6743b535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6743b535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6743b535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6743b535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6743b535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6743b535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6743b53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6743b53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6743b535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6743b535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6743b535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06743b535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Virtualbox networking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769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